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41FE-7BAB-69A7-52AE-A3CC213E8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6A597-32FC-0D0D-A39C-65F6FDADF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54EA7-C0AC-1539-B09A-CDFE6212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D317-BDD7-D5C2-16B0-28A70784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773A3-40BD-5E25-CFB3-3A179BA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56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E2E-3C4D-4A88-2194-DD9B69C1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2638B-2840-3A0E-7B5B-BA11301D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A8B8-A2C3-B96C-AFCD-E2851EF7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85101-A88F-2B08-604D-DDA60260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D9BB0-824F-00D4-EB55-BF08CC98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82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C052D5-56C2-4BF2-2619-02819BCB5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D2360-43A4-747E-0A40-EC7B55AF6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18202-707E-3308-9EA5-A058CDCD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ECF5-8272-4596-95AA-C704FEC1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E63EF-0814-63D4-8D0D-0CC9392B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25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D43D-742C-FC91-549E-2EF0EDE4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EB82-DD44-BA1D-E3CC-E75842F8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2CF8-BC9E-D85E-D1F9-2ABCE7CE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3F8C5-68AC-1EE4-C975-B607A44B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CD5CB-9FEE-0782-2C68-D79B6B0B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55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A5C5-7A8F-8C6B-E048-B107C8D8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466E8-221C-2900-B130-C76FAADA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FF87A-99FF-971C-D9A2-02EF3F15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7704-0062-EA0D-0B48-B9268F8A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BE3D1-BF03-BA32-735E-A5E5877B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54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9716-6C99-4D45-158A-2C7B4D47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1EF11-623A-6541-CA89-C9D8CE8DD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F8FD4-96A6-5DBB-0D1F-F66EAD003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3A83C-9F62-FB62-F82B-65CC2F99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00A4B-8D5F-632C-D0DE-19A5EE218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8D6E8-4423-4BFC-F070-5BB8CD0C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78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E5F7-F131-372C-85B0-F2CFF9FE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1F165-830E-4BA3-8544-B6024B90D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A9BD5-9568-1973-F06C-107174A3A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D4E42-37FE-D793-E821-3C5523AE4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05D58-601E-D683-2755-17A7688C4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91FD4-F1EB-480A-BC7F-9D18B32C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56E74-B597-5B28-264A-B66A4DDE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8E243-9FCC-8A0C-7440-C079F9B3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44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D97C-9854-072C-8BDC-8CBCD4FF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BF292-E464-842C-3FA8-AA7D2916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DE77-9330-9AC1-F025-EE32D983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2C3A3-5384-E8F0-9FF6-C569F260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7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81AB7-E506-35E3-C942-4C361F40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3B198-7C94-A64C-012D-20952D8A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526A8-C532-A3A6-F9DE-81806A2C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2705-ABA0-D07B-94B8-455B5D25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99679-6544-EFA8-16DE-1D0616AE9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08C47-34CE-6036-4560-00CB82F2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6EC47-8422-CC5C-9A51-D3CDFCD6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FB479-4D6E-4B05-AF5F-7D44B9E9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96FA4-09A8-DC72-51BE-D941E5BF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74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44D8-4159-65FC-E2ED-243C92F6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12547-224C-1CFE-2CC7-9A0DA3198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09ED7-EF22-E44D-6E90-FD474F2D4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9BC65-A1F0-6F27-7536-02F245DC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86757-77CD-ED64-486C-69239545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45811-AEA7-E599-B74B-80844720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48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12628-E9BF-91A1-4EC4-0F8B607B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6F8C4-B20B-8AA3-CD05-69DE9EE40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F563-50D6-1731-DD74-E6039A50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05981-D605-452F-A1DD-1BDEEDAC19E6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BBA1D-EECB-2875-BF35-12CFA2F5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CB12-3767-B2E9-5D51-7C4EC8223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65CAA-7CDF-494B-BE26-2767EDAC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57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3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6F958A-6CC0-EA6F-6845-177231451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 b="3148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0E88A-42B3-CADB-F642-9C8B5AFDD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717" y="-637631"/>
            <a:ext cx="12191999" cy="2387600"/>
          </a:xfrm>
        </p:spPr>
        <p:txBody>
          <a:bodyPr>
            <a:noAutofit/>
          </a:bodyPr>
          <a:lstStyle/>
          <a:p>
            <a:r>
              <a:rPr lang="en-US" sz="12200" b="1" dirty="0"/>
              <a:t>COLOUR THEORY</a:t>
            </a:r>
            <a:endParaRPr lang="en-IN" sz="12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B2BAC-E624-EA89-96CA-01844AE9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1" y="5887538"/>
            <a:ext cx="11756571" cy="95844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Is the art and science of creating the right palette for your website.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31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lor Theory from Raving Software: Blue and Your Web Design">
            <a:extLst>
              <a:ext uri="{FF2B5EF4-FFF2-40B4-BE49-F238E27FC236}">
                <a16:creationId xmlns:a16="http://schemas.microsoft.com/office/drawing/2014/main" id="{410A99FC-8F42-0E3A-6ED9-12C5C12A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79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D9B66-96FE-AD07-9405-63BD7727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461"/>
            <a:ext cx="12192000" cy="58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12EC6-E322-93EA-F8E4-F8AC1D7E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304"/>
            <a:ext cx="12192000" cy="59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60CD8-C838-4ED3-E982-D9BA22D12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614"/>
            <a:ext cx="12192000" cy="49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4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D1246-263D-0E4F-6A9B-9AE5436A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953"/>
            <a:ext cx="12192000" cy="60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0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lor Theory from Raving Software: A Look at Purple">
            <a:extLst>
              <a:ext uri="{FF2B5EF4-FFF2-40B4-BE49-F238E27FC236}">
                <a16:creationId xmlns:a16="http://schemas.microsoft.com/office/drawing/2014/main" id="{18D00768-E177-C64F-7F4C-00E5AA72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8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d Credit Loans - Google Chrome 2022-07-24 13-46-08">
            <a:hlinkClick r:id="" action="ppaction://media"/>
            <a:extLst>
              <a:ext uri="{FF2B5EF4-FFF2-40B4-BE49-F238E27FC236}">
                <a16:creationId xmlns:a16="http://schemas.microsoft.com/office/drawing/2014/main" id="{29352774-A866-064E-6C3E-BE72941505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2" y="0"/>
            <a:ext cx="12193112" cy="6857999"/>
          </a:xfrm>
        </p:spPr>
      </p:pic>
    </p:spTree>
    <p:extLst>
      <p:ext uri="{BB962C8B-B14F-4D97-AF65-F5344CB8AC3E}">
        <p14:creationId xmlns:p14="http://schemas.microsoft.com/office/powerpoint/2010/main" val="29414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urplle signs Sara Ali Khan as its brand ambassador, Marketing &amp; Advertising  News, ET BrandEquity">
            <a:extLst>
              <a:ext uri="{FF2B5EF4-FFF2-40B4-BE49-F238E27FC236}">
                <a16:creationId xmlns:a16="http://schemas.microsoft.com/office/drawing/2014/main" id="{2E2B0050-D5F3-7237-D041-1DC98141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08978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urple Nail Salon Advertisement Flyer Template | PosterMyWall">
            <a:extLst>
              <a:ext uri="{FF2B5EF4-FFF2-40B4-BE49-F238E27FC236}">
                <a16:creationId xmlns:a16="http://schemas.microsoft.com/office/drawing/2014/main" id="{3D739BBE-AC39-869F-9071-6AEE2B8A8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"/>
          <a:stretch/>
        </p:blipFill>
        <p:spPr bwMode="auto">
          <a:xfrm>
            <a:off x="9754739" y="3208866"/>
            <a:ext cx="2437261" cy="364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ayank shah parle: This Valentine's Day Parle plays Hide &amp; Seek, Marketing  &amp; Advertising News, ET BrandEquity">
            <a:extLst>
              <a:ext uri="{FF2B5EF4-FFF2-40B4-BE49-F238E27FC236}">
                <a16:creationId xmlns:a16="http://schemas.microsoft.com/office/drawing/2014/main" id="{CEE0BCAB-AC05-69F3-21AD-16FC0DDC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8867"/>
            <a:ext cx="6487348" cy="364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4E3E5-726B-4007-0364-DE5333AEEB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9" t="5058" r="1865" b="7781"/>
          <a:stretch/>
        </p:blipFill>
        <p:spPr>
          <a:xfrm>
            <a:off x="5655734" y="110066"/>
            <a:ext cx="5918200" cy="2844802"/>
          </a:xfrm>
          <a:prstGeom prst="rect">
            <a:avLst/>
          </a:prstGeom>
        </p:spPr>
      </p:pic>
      <p:pic>
        <p:nvPicPr>
          <p:cNvPr id="10250" name="Picture 10" descr="Home-TacoBell">
            <a:extLst>
              <a:ext uri="{FF2B5EF4-FFF2-40B4-BE49-F238E27FC236}">
                <a16:creationId xmlns:a16="http://schemas.microsoft.com/office/drawing/2014/main" id="{6E00DAD6-991C-B7F0-BB65-5C428CBA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64" y="3563470"/>
            <a:ext cx="3127758" cy="27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8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hoosing a Color Scheme From the Color Wheel">
            <a:extLst>
              <a:ext uri="{FF2B5EF4-FFF2-40B4-BE49-F238E27FC236}">
                <a16:creationId xmlns:a16="http://schemas.microsoft.com/office/drawing/2014/main" id="{50518484-1EFC-4E10-D65F-93381EB00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11358" r="9429" b="7407"/>
          <a:stretch/>
        </p:blipFill>
        <p:spPr bwMode="auto">
          <a:xfrm>
            <a:off x="1236132" y="13510"/>
            <a:ext cx="9228667" cy="68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8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8B1B-B139-5553-8856-0E202009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ANALOGUS COLOR PALETTE</a:t>
            </a:r>
            <a:endParaRPr lang="en-IN" b="1" dirty="0"/>
          </a:p>
        </p:txBody>
      </p:sp>
      <p:pic>
        <p:nvPicPr>
          <p:cNvPr id="12290" name="Picture 2" descr="Analogous Color Schemes In Interiors - The Right Way - Laurel Home">
            <a:extLst>
              <a:ext uri="{FF2B5EF4-FFF2-40B4-BE49-F238E27FC236}">
                <a16:creationId xmlns:a16="http://schemas.microsoft.com/office/drawing/2014/main" id="{611C2870-9941-F3B7-653C-F55FCFECB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" y="1686455"/>
            <a:ext cx="3358762" cy="22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Are Analogous Colors And How Are They Used?">
            <a:extLst>
              <a:ext uri="{FF2B5EF4-FFF2-40B4-BE49-F238E27FC236}">
                <a16:creationId xmlns:a16="http://schemas.microsoft.com/office/drawing/2014/main" id="{E3E2103F-6C07-31FB-C6C6-E8223387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15" y="1686453"/>
            <a:ext cx="3358763" cy="22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Fresh and bright! This interior features analogous colours: yellow and  green. … | Color wheel interior design, Interior design yellow,  Architecture design concept">
            <a:extLst>
              <a:ext uri="{FF2B5EF4-FFF2-40B4-BE49-F238E27FC236}">
                <a16:creationId xmlns:a16="http://schemas.microsoft.com/office/drawing/2014/main" id="{190EE49A-23EB-CB98-4A66-42478EE39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1604" r="1482" b="21111"/>
          <a:stretch/>
        </p:blipFill>
        <p:spPr bwMode="auto">
          <a:xfrm>
            <a:off x="6886784" y="1686454"/>
            <a:ext cx="2813393" cy="22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What Are Analogous Colors And How Are They Used?">
            <a:extLst>
              <a:ext uri="{FF2B5EF4-FFF2-40B4-BE49-F238E27FC236}">
                <a16:creationId xmlns:a16="http://schemas.microsoft.com/office/drawing/2014/main" id="{EE1027BA-B30D-88B3-9B70-14FEA23C3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83" y="1690685"/>
            <a:ext cx="2222500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361E5-DD3D-70CE-68B8-34F307119CB9}"/>
              </a:ext>
            </a:extLst>
          </p:cNvPr>
          <p:cNvSpPr txBox="1"/>
          <p:nvPr/>
        </p:nvSpPr>
        <p:spPr>
          <a:xfrm>
            <a:off x="152399" y="4129670"/>
            <a:ext cx="11548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“And these designs look incredibly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harmonious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they really work well together.”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5ED82-44BC-B770-8699-65D7534BF961}"/>
              </a:ext>
            </a:extLst>
          </p:cNvPr>
          <p:cNvSpPr txBox="1"/>
          <p:nvPr/>
        </p:nvSpPr>
        <p:spPr>
          <a:xfrm>
            <a:off x="2133600" y="5011219"/>
            <a:ext cx="2954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Good for things like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Navigation bars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ody of your website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ogo and it's background</a:t>
            </a: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F6DB790C-DEF3-2D5E-7AE1-7CDD0B5A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5226855"/>
            <a:ext cx="695853" cy="6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0D44F4F5-0A91-88D0-13CC-1828D9A5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75865" y="5263456"/>
            <a:ext cx="695853" cy="6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6DF4B9-FEE5-5F5B-F187-4BC43A71D567}"/>
              </a:ext>
            </a:extLst>
          </p:cNvPr>
          <p:cNvSpPr txBox="1"/>
          <p:nvPr/>
        </p:nvSpPr>
        <p:spPr>
          <a:xfrm>
            <a:off x="7089617" y="5390115"/>
            <a:ext cx="33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1C1D1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is not good for  standing out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8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01E83C-F183-F238-1015-E5765AB6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0"/>
            <a:ext cx="8875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5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9680-39EB-131A-8207-B573D57E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COMPLEMENTARY COLOURS</a:t>
            </a:r>
            <a:endParaRPr lang="en-IN" b="1" dirty="0"/>
          </a:p>
        </p:txBody>
      </p:sp>
      <p:pic>
        <p:nvPicPr>
          <p:cNvPr id="13314" name="Picture 2" descr="Color Psychology in Marketing: The Ultimate Guide">
            <a:extLst>
              <a:ext uri="{FF2B5EF4-FFF2-40B4-BE49-F238E27FC236}">
                <a16:creationId xmlns:a16="http://schemas.microsoft.com/office/drawing/2014/main" id="{956B71F8-C31B-656D-F954-8DBDB424D0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23"/>
          <a:stretch/>
        </p:blipFill>
        <p:spPr bwMode="auto">
          <a:xfrm>
            <a:off x="89255" y="1368425"/>
            <a:ext cx="28910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b Grown Meat Is The Future - Guestlist">
            <a:extLst>
              <a:ext uri="{FF2B5EF4-FFF2-40B4-BE49-F238E27FC236}">
                <a16:creationId xmlns:a16="http://schemas.microsoft.com/office/drawing/2014/main" id="{B1AF5E18-6A85-C751-87CD-DB764604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46" y="1431397"/>
            <a:ext cx="3714221" cy="247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EECFE4-6B5D-57CC-E371-021AC249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67" y="1368425"/>
            <a:ext cx="5219378" cy="1676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60613-FE90-F994-7005-E3E5393E6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34396" r="10142" b="26152"/>
          <a:stretch/>
        </p:blipFill>
        <p:spPr>
          <a:xfrm>
            <a:off x="8238067" y="3598333"/>
            <a:ext cx="1905000" cy="541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BBBA9-E9BF-5256-9E18-B9FB0E21AE83}"/>
              </a:ext>
            </a:extLst>
          </p:cNvPr>
          <p:cNvSpPr txBox="1"/>
          <p:nvPr/>
        </p:nvSpPr>
        <p:spPr>
          <a:xfrm>
            <a:off x="3984710" y="5408625"/>
            <a:ext cx="2954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will pop out.</a:t>
            </a:r>
          </a:p>
          <a:p>
            <a:pPr algn="l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Good for logos and icons</a:t>
            </a:r>
            <a:endPara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A6B54B2-9188-A69F-28D3-DC713547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09" y="5245365"/>
            <a:ext cx="695853" cy="6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AD46F47D-72D0-0A5B-189B-3F10EB58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8695" y="5245365"/>
            <a:ext cx="695853" cy="6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81F80-A078-2F6F-214D-F0D451903ED6}"/>
              </a:ext>
            </a:extLst>
          </p:cNvPr>
          <p:cNvSpPr txBox="1"/>
          <p:nvPr/>
        </p:nvSpPr>
        <p:spPr>
          <a:xfrm>
            <a:off x="7324548" y="5408625"/>
            <a:ext cx="402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C1D1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Do not style text and text background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8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urger King - Crunchbase Company Profile &amp; Funding">
            <a:extLst>
              <a:ext uri="{FF2B5EF4-FFF2-40B4-BE49-F238E27FC236}">
                <a16:creationId xmlns:a16="http://schemas.microsoft.com/office/drawing/2014/main" id="{B2570583-C564-EE6E-0C6F-DD845F5FC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11778" r="11555" b="11333"/>
          <a:stretch/>
        </p:blipFill>
        <p:spPr bwMode="auto">
          <a:xfrm>
            <a:off x="0" y="20373"/>
            <a:ext cx="1317901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3CA1C-1FE4-9630-A13B-7C0ED489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7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TRIAD COLOURS</a:t>
            </a:r>
            <a:endParaRPr lang="en-IN" b="1" dirty="0"/>
          </a:p>
        </p:txBody>
      </p:sp>
      <p:pic>
        <p:nvPicPr>
          <p:cNvPr id="14338" name="Picture 2" descr="What is a Triadic Color Scheme — Definition and Examples">
            <a:extLst>
              <a:ext uri="{FF2B5EF4-FFF2-40B4-BE49-F238E27FC236}">
                <a16:creationId xmlns:a16="http://schemas.microsoft.com/office/drawing/2014/main" id="{C0C05D18-7633-FEBB-9EE0-B0254BCB24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04" y="1215231"/>
            <a:ext cx="9879189" cy="555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vespa">
            <a:extLst>
              <a:ext uri="{FF2B5EF4-FFF2-40B4-BE49-F238E27FC236}">
                <a16:creationId xmlns:a16="http://schemas.microsoft.com/office/drawing/2014/main" id="{C6CC0033-A371-03D2-266D-AFDA2C9D6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18"/>
          <a:stretch/>
        </p:blipFill>
        <p:spPr bwMode="auto">
          <a:xfrm>
            <a:off x="9059955" y="-2515"/>
            <a:ext cx="3132043" cy="12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F61A7-C4A8-4570-CF18-71EFC984F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8" y="1499528"/>
            <a:ext cx="907383" cy="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6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23377F-7A68-25F3-E3F0-FBEE5E24E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4" t="1482"/>
          <a:stretch/>
        </p:blipFill>
        <p:spPr>
          <a:xfrm>
            <a:off x="0" y="-1"/>
            <a:ext cx="4140200" cy="6926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A2E65-9ABA-D5E3-9306-B8835286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5" r="11136"/>
          <a:stretch/>
        </p:blipFill>
        <p:spPr>
          <a:xfrm>
            <a:off x="4140200" y="-1"/>
            <a:ext cx="424180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FA4CF-689D-AEF3-4800-08054691C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5"/>
          <a:stretch/>
        </p:blipFill>
        <p:spPr>
          <a:xfrm>
            <a:off x="7785101" y="-39153"/>
            <a:ext cx="4406899" cy="69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4C4B9-C0D8-FB4B-CE08-7243A82D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81" y="0"/>
            <a:ext cx="6764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3F04C-D997-A795-EBF6-37AFFD23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876425"/>
            <a:ext cx="58293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DC4523-06DA-CF26-CCC9-BCDDC8B9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9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2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olvo Car India on Twitter: &quot;Not every hero wears a cape, some wear the  zeal to give. Here's saluting the blood donors of the nation and the world.  If your health allows,">
            <a:extLst>
              <a:ext uri="{FF2B5EF4-FFF2-40B4-BE49-F238E27FC236}">
                <a16:creationId xmlns:a16="http://schemas.microsoft.com/office/drawing/2014/main" id="{E664BC30-BFDF-20BB-A726-269863A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" y="87464"/>
            <a:ext cx="3709283" cy="370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nda Cars Year-End Discounts [Dec 2021] - Amaze, City, WR-V, Jazz">
            <a:extLst>
              <a:ext uri="{FF2B5EF4-FFF2-40B4-BE49-F238E27FC236}">
                <a16:creationId xmlns:a16="http://schemas.microsoft.com/office/drawing/2014/main" id="{5CA51D25-5749-59A0-CA35-9AE03F40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3" y="4021608"/>
            <a:ext cx="3433349" cy="24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lobe Toyota on Twitter: &quot;Toyota Yaris is smart, just like you! Can you  guess this smart feature which indicates real time pressure in the wheels?  Participate now. #Yaris #FridayChallenge #Contest #ParticipateNow  #GlobeToyota #">
            <a:extLst>
              <a:ext uri="{FF2B5EF4-FFF2-40B4-BE49-F238E27FC236}">
                <a16:creationId xmlns:a16="http://schemas.microsoft.com/office/drawing/2014/main" id="{CA03DA56-6775-2BC2-D0BB-B544BB62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94" y="3645480"/>
            <a:ext cx="6463591" cy="315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68,588 Man Thinking Illustrations &amp; Clip Art - iStock">
            <a:extLst>
              <a:ext uri="{FF2B5EF4-FFF2-40B4-BE49-F238E27FC236}">
                <a16:creationId xmlns:a16="http://schemas.microsoft.com/office/drawing/2014/main" id="{F803779F-4707-77D7-69D0-272802B2B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" t="11819" r="5208" b="12795"/>
          <a:stretch/>
        </p:blipFill>
        <p:spPr bwMode="auto">
          <a:xfrm>
            <a:off x="4397071" y="2238099"/>
            <a:ext cx="5287617" cy="140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D3F14-02ED-1121-8CF7-777AE2DCBD87}"/>
              </a:ext>
            </a:extLst>
          </p:cNvPr>
          <p:cNvSpPr txBox="1"/>
          <p:nvPr/>
        </p:nvSpPr>
        <p:spPr>
          <a:xfrm>
            <a:off x="4397071" y="246490"/>
            <a:ext cx="7323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"Hey buy this car and you'll feel energetic and the intensity of this car even if you're 89."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0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5FC84-4135-966D-7E83-C31AD084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5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nada's 'No Name' brand launches its largest ad campaign ever | Ad Age">
            <a:extLst>
              <a:ext uri="{FF2B5EF4-FFF2-40B4-BE49-F238E27FC236}">
                <a16:creationId xmlns:a16="http://schemas.microsoft.com/office/drawing/2014/main" id="{34CA9311-EC5E-1145-3CAE-04E87888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4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xplanation On Why Color Is Important For Logo! – Inside Colors">
            <a:extLst>
              <a:ext uri="{FF2B5EF4-FFF2-40B4-BE49-F238E27FC236}">
                <a16:creationId xmlns:a16="http://schemas.microsoft.com/office/drawing/2014/main" id="{2E254B33-06B7-42F6-89E3-D736A620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65" y="332133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345301-2322-57A6-42EC-7CB532B3A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6" y="111153"/>
            <a:ext cx="4514850" cy="3009900"/>
          </a:xfrm>
          <a:prstGeom prst="rect">
            <a:avLst/>
          </a:prstGeom>
        </p:spPr>
      </p:pic>
      <p:pic>
        <p:nvPicPr>
          <p:cNvPr id="5124" name="Picture 4" descr="What's the effect of colors in advertising?">
            <a:extLst>
              <a:ext uri="{FF2B5EF4-FFF2-40B4-BE49-F238E27FC236}">
                <a16:creationId xmlns:a16="http://schemas.microsoft.com/office/drawing/2014/main" id="{B74CC4B3-74FE-B732-2CBD-D5DBED99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6" y="3429000"/>
            <a:ext cx="4379342" cy="309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1E172-2F52-EAF6-D02E-8AAE74D6B222}"/>
              </a:ext>
            </a:extLst>
          </p:cNvPr>
          <p:cNvSpPr txBox="1"/>
          <p:nvPr/>
        </p:nvSpPr>
        <p:spPr>
          <a:xfrm>
            <a:off x="4640166" y="5573937"/>
            <a:ext cx="738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It's impossible to ignore this advert when you come across it.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8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lor Theory from Raving Software: Using Green in Your Web Design">
            <a:extLst>
              <a:ext uri="{FF2B5EF4-FFF2-40B4-BE49-F238E27FC236}">
                <a16:creationId xmlns:a16="http://schemas.microsoft.com/office/drawing/2014/main" id="{6EF6B3B2-B6FD-BB45-C342-4D778BBF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0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XA 02 – Examples of Ads in Green. | The Media : a meeting point">
            <a:extLst>
              <a:ext uri="{FF2B5EF4-FFF2-40B4-BE49-F238E27FC236}">
                <a16:creationId xmlns:a16="http://schemas.microsoft.com/office/drawing/2014/main" id="{404C1388-879E-DB7D-5E43-023AA47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2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arbucks and Iris win Channel 4's Diversity in Advertising Award">
            <a:extLst>
              <a:ext uri="{FF2B5EF4-FFF2-40B4-BE49-F238E27FC236}">
                <a16:creationId xmlns:a16="http://schemas.microsoft.com/office/drawing/2014/main" id="{DE36B790-0BBC-8549-B424-7E24C5C74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r="14222"/>
          <a:stretch/>
        </p:blipFill>
        <p:spPr bwMode="auto">
          <a:xfrm>
            <a:off x="5145475" y="14354"/>
            <a:ext cx="2179423" cy="204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dvertising | KC's Blog">
            <a:extLst>
              <a:ext uri="{FF2B5EF4-FFF2-40B4-BE49-F238E27FC236}">
                <a16:creationId xmlns:a16="http://schemas.microsoft.com/office/drawing/2014/main" id="{E318A7C8-0A7D-8E86-82C8-5375E4D87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17" y="2116667"/>
            <a:ext cx="3662460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Green Marketing: 4 Examples of Sustainable Marketing">
            <a:extLst>
              <a:ext uri="{FF2B5EF4-FFF2-40B4-BE49-F238E27FC236}">
                <a16:creationId xmlns:a16="http://schemas.microsoft.com/office/drawing/2014/main" id="{8928187F-E823-2198-A0C8-DA5015AA2B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8" name="Picture 10" descr="These 10 Grocery Store Marketing Ideas Will Fill Your Aisles | The Print  Authority">
            <a:extLst>
              <a:ext uri="{FF2B5EF4-FFF2-40B4-BE49-F238E27FC236}">
                <a16:creationId xmlns:a16="http://schemas.microsoft.com/office/drawing/2014/main" id="{E3A42972-C3EF-C59E-E9D0-4CAFBFB8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11852" r="22469" b="9877"/>
          <a:stretch/>
        </p:blipFill>
        <p:spPr bwMode="auto">
          <a:xfrm>
            <a:off x="9887811" y="0"/>
            <a:ext cx="2304189" cy="32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36F607-95DC-EBD7-E264-C55A5F35C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974" y="11046"/>
            <a:ext cx="2043774" cy="2043774"/>
          </a:xfrm>
          <a:prstGeom prst="rect">
            <a:avLst/>
          </a:prstGeom>
        </p:spPr>
      </p:pic>
      <p:pic>
        <p:nvPicPr>
          <p:cNvPr id="7180" name="Picture 12" descr="Advertising Inspiration : *Do it for them..* #Fortis #WorldKidneyDay  #kidney #healthy... Advert… | Healthcare advertising, Ads creative,  Creative advertising design">
            <a:extLst>
              <a:ext uri="{FF2B5EF4-FFF2-40B4-BE49-F238E27FC236}">
                <a16:creationId xmlns:a16="http://schemas.microsoft.com/office/drawing/2014/main" id="{2E71466B-621C-5C35-9B64-5D6AC0BA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83" y="3458104"/>
            <a:ext cx="2719917" cy="339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074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107</Words>
  <Application>Microsoft Office PowerPoint</Application>
  <PresentationFormat>Widescreen</PresentationFormat>
  <Paragraphs>16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Office Theme</vt:lpstr>
      <vt:lpstr>COLOUR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ANALOGUS COLOR PALETTE</vt:lpstr>
      <vt:lpstr>COMPLEMENTARY COLOURS</vt:lpstr>
      <vt:lpstr>TRIAD COLOURS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 THEORY</dc:title>
  <dc:creator>Parvathi Saxena</dc:creator>
  <cp:lastModifiedBy>Parvathi Saxena</cp:lastModifiedBy>
  <cp:revision>9</cp:revision>
  <dcterms:created xsi:type="dcterms:W3CDTF">2022-07-24T08:27:55Z</dcterms:created>
  <dcterms:modified xsi:type="dcterms:W3CDTF">2022-11-03T06:14:16Z</dcterms:modified>
</cp:coreProperties>
</file>